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67" r:id="rId5"/>
    <p:sldId id="259" r:id="rId6"/>
    <p:sldId id="268" r:id="rId7"/>
    <p:sldId id="260" r:id="rId8"/>
    <p:sldId id="269" r:id="rId9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C5B6A9-3673-A35E-BD2B-1812F542CF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8B8E4F-909B-6522-C82C-5199593FB9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F189FE-3C15-239B-6A1B-2F5C7FA204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869A80-5116-4205-A3C9-73FF01FBF23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4505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1820FF-A295-88B4-9AAA-CC60E673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26F821-09CD-4B21-D3F0-63CF80B8DC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403818-C708-88F5-D663-EA23A515E4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74018C-207B-4DC7-B228-F3042C2571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098824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550723-9191-388D-ED5F-AD1129C12D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5D82DD-CA2D-14DD-9C6C-14C0AE02D7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65E878-8F29-8AA5-4F1D-29814327D8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11FE08-534E-40E2-A8F3-A2CAA1A7E5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845317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898D07-10DF-A8A8-C316-C4E4696DE3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A4E276-0BB1-88F0-0A54-296659D126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58D009-05B3-27CD-2C84-7556090DF5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CD6884-01EC-47A9-90E7-9C56D6A480D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928795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DD2AB0-D862-B127-6A04-F667EDCFE3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DF92AF-348E-B522-64B6-F8649521CB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DCB749-0664-5911-1F95-8BB3853FB8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DE883-DDCA-46D3-87C7-B739931A4CE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9647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94CB8AC-8F36-11CB-76C4-011B471652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A18619C-DF87-E0ED-A283-A71DBB21F2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A71CA54-A882-47F9-9F3B-C2234A6DD9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76B021-C402-4A0D-81AA-279A5B98937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281779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684F9116-79B5-69F9-055B-DFF564A645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55EF76B-617D-8A3C-E30E-B97C754156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51425ED-7685-0FA4-ABA9-58AF12748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00CA39-E28A-4BA7-89CB-4947FEAEDAF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32337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18BD4ACC-FE35-7BC2-B89B-DCB4B06B62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B33CC128-3746-068B-56A3-CB6336C201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B5FBE6E-DF3C-62B3-2BCF-226B77CC74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1CAE29-A52C-4EC7-81FF-722FEABCFDA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429048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525C7040-65B0-4FE3-079F-A63B30030B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6FD88EB1-8478-5E97-0EB9-0E785203E4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56C8D598-93D2-4366-F51C-CDFC6AF4C2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9BDAE4-9A13-47A0-9E40-D7E8C1A330D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56238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04F3136-46B8-FF7F-A365-E55C853BFD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9878726-34C4-2013-CAAA-78BC487B0F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2110342-73F9-ACC4-56C4-1B5453053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5422EB-E213-477E-B455-1D9D2A4D7DF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946720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F57248E-F968-A672-BDB5-3906DF87A6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F169A90-4644-BAC3-0F2C-F54E75A8CA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B650C7D-67EF-5164-E7EB-E54414A723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6F93CE-97F4-4127-91EA-6CADEE5CEC8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776787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9C4B8221-93A0-243B-74D8-1564326272E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05639387-C925-4614-B050-E5B6EF05BEF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E5D582-345B-A87F-E4F8-7EC5B7CDA80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A3228D-EEBA-B8B5-DE69-F567F940654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7B947D-28C2-E43B-F1A6-EADACE9332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3C8D694-5C13-472C-B97A-3379CB0576E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BB17ED8C-00F5-380E-2350-E9E2FB7113F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487488" y="692150"/>
            <a:ext cx="9180512" cy="5403850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2000" dirty="0">
                <a:cs typeface="Times New Roman" panose="02020603050405020304" pitchFamily="18" charset="0"/>
              </a:rPr>
              <a:t>Verse 1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Say, are you weary? 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Are you heavy laden?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Burdened with sorrow, 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weighted down with care?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Are you in bondage? 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Do  you want deliverance?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Come, then, with me, 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there is refuge from despair.</a:t>
            </a:r>
            <a:r>
              <a:rPr lang="en-US" altLang="en-US" sz="4000" dirty="0"/>
              <a:t>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>
            <a:extLst>
              <a:ext uri="{FF2B5EF4-FFF2-40B4-BE49-F238E27FC236}">
                <a16:creationId xmlns:a16="http://schemas.microsoft.com/office/drawing/2014/main" id="{AD2DB3D7-8433-DBB4-9F19-196F83EF451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379537" y="1475581"/>
            <a:ext cx="9432925" cy="3906837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2000" dirty="0">
                <a:cs typeface="Times New Roman" panose="02020603050405020304" pitchFamily="18" charset="0"/>
              </a:rPr>
              <a:t>Chorus: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I know a fount where sins are washed away,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I know a place where night is turned today;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Burdens are lifted, blind eyes made to see;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There's a wonder-working power in the blood of Calvary.</a:t>
            </a:r>
            <a:r>
              <a:rPr lang="en-US" altLang="en-US" sz="4000" dirty="0">
                <a:cs typeface="Times New Roman" panose="02020603050405020304" pitchFamily="18" charset="0"/>
              </a:rPr>
              <a:t> </a:t>
            </a:r>
            <a:endParaRPr lang="en-AU" altLang="en-US" sz="4000" dirty="0"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093F38B7-5D14-53F0-9058-205AD360745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325562" y="767556"/>
            <a:ext cx="9540875" cy="5322888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2000" dirty="0">
                <a:cs typeface="Times New Roman" panose="02020603050405020304" pitchFamily="18" charset="0"/>
              </a:rPr>
              <a:t>Verse 2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Are you still doubting 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power to keep from sinning,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Power that can change 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the heart and make it new?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Are you still longing for a full salvation?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You may receive it 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and live a life that's true.</a:t>
            </a:r>
            <a:r>
              <a:rPr lang="en-US" altLang="en-US" sz="4000" dirty="0"/>
              <a:t>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>
            <a:extLst>
              <a:ext uri="{FF2B5EF4-FFF2-40B4-BE49-F238E27FC236}">
                <a16:creationId xmlns:a16="http://schemas.microsoft.com/office/drawing/2014/main" id="{9E40F710-85FC-9820-8FA1-3DAD9C69027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379537" y="1475581"/>
            <a:ext cx="9432925" cy="3906837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2000" dirty="0">
                <a:cs typeface="Times New Roman" panose="02020603050405020304" pitchFamily="18" charset="0"/>
              </a:rPr>
              <a:t>Chorus: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I know a fount where sins are washed away,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I know a place where night is turned today;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Burdens are lifted, blind eyes made to see;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There's a wonder-working power in the blood of Calvary.</a:t>
            </a:r>
            <a:r>
              <a:rPr lang="en-US" altLang="en-US" sz="4000" dirty="0">
                <a:cs typeface="Times New Roman" panose="02020603050405020304" pitchFamily="18" charset="0"/>
              </a:rPr>
              <a:t> </a:t>
            </a:r>
            <a:endParaRPr lang="en-AU" altLang="en-US" sz="4000" dirty="0"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>
            <a:extLst>
              <a:ext uri="{FF2B5EF4-FFF2-40B4-BE49-F238E27FC236}">
                <a16:creationId xmlns:a16="http://schemas.microsoft.com/office/drawing/2014/main" id="{7890FBA4-5574-EDFD-6412-C2E2A573FB4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82663" y="990600"/>
            <a:ext cx="9685337" cy="5246688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2000" dirty="0">
                <a:cs typeface="Times New Roman" panose="02020603050405020304" pitchFamily="18" charset="0"/>
              </a:rPr>
              <a:t>Verse 3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Fettered and bound 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by chains of self‑indulgence,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Missing the blessings 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God on man bestows,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Seeking for joy but only sorrow finding?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Come to the waters 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where grace and mercy flow.</a:t>
            </a:r>
            <a:r>
              <a:rPr lang="en-US" altLang="en-US" sz="4000" dirty="0"/>
              <a:t>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>
            <a:extLst>
              <a:ext uri="{FF2B5EF4-FFF2-40B4-BE49-F238E27FC236}">
                <a16:creationId xmlns:a16="http://schemas.microsoft.com/office/drawing/2014/main" id="{D3D48C3A-4C0C-F3D0-09ED-A64EC38693A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379537" y="1475581"/>
            <a:ext cx="9432925" cy="3906837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2400" dirty="0">
                <a:cs typeface="Times New Roman" panose="02020603050405020304" pitchFamily="18" charset="0"/>
              </a:rPr>
              <a:t>Chorus:</a:t>
            </a:r>
            <a:endParaRPr lang="en-AU" altLang="en-US" sz="1050" dirty="0">
              <a:cs typeface="Times New Roman" panose="02020603050405020304" pitchFamily="18" charset="0"/>
            </a:endParaRP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I know a fount where sins are washed away,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I know a place where night is turned today;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Burdens are lifted, blind eyes made to see;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There's a wonder-working power in the blood of Calvary.</a:t>
            </a:r>
            <a:r>
              <a:rPr lang="en-US" altLang="en-US" sz="4000" dirty="0">
                <a:cs typeface="Times New Roman" panose="02020603050405020304" pitchFamily="18" charset="0"/>
              </a:rPr>
              <a:t> </a:t>
            </a:r>
            <a:endParaRPr lang="en-AU" altLang="en-US" sz="4000" dirty="0"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>
            <a:extLst>
              <a:ext uri="{FF2B5EF4-FFF2-40B4-BE49-F238E27FC236}">
                <a16:creationId xmlns:a16="http://schemas.microsoft.com/office/drawing/2014/main" id="{9D2FF174-D311-BD90-75CB-6AA9A45F40B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63637" y="803275"/>
            <a:ext cx="9864725" cy="5251450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2000" dirty="0">
                <a:cs typeface="Times New Roman" panose="02020603050405020304" pitchFamily="18" charset="0"/>
              </a:rPr>
              <a:t>Verse 4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Wondrous Deliverer! 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Sin‑forgiving Saviour!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Cleanser of hearts! 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Unfailing friend and guide!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No one has ever trusted unavailing,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No one has claimed of his love 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and been denied.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>
            <a:extLst>
              <a:ext uri="{FF2B5EF4-FFF2-40B4-BE49-F238E27FC236}">
                <a16:creationId xmlns:a16="http://schemas.microsoft.com/office/drawing/2014/main" id="{A260FB1A-DC75-D8C9-5933-9AB578CC535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379537" y="1475581"/>
            <a:ext cx="9432925" cy="3906837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2000" dirty="0">
                <a:cs typeface="Times New Roman" panose="02020603050405020304" pitchFamily="18" charset="0"/>
              </a:rPr>
              <a:t>Chorus: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I know a fount where sins are washed away,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I know a place where night is turned today;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Burdens are lifted, blind eyes made to see;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There's a wonder-working power in the blood of Calvary.</a:t>
            </a:r>
            <a:r>
              <a:rPr lang="en-US" altLang="en-US" sz="4000" dirty="0">
                <a:cs typeface="Times New Roman" panose="02020603050405020304" pitchFamily="18" charset="0"/>
              </a:rPr>
              <a:t> </a:t>
            </a:r>
            <a:endParaRPr lang="en-AU" altLang="en-US" sz="4000" dirty="0">
              <a:cs typeface="Times New Roman" panose="02020603050405020304" pitchFamily="18" charset="0"/>
            </a:endParaRPr>
          </a:p>
        </p:txBody>
      </p:sp>
      <p:sp>
        <p:nvSpPr>
          <p:cNvPr id="2" name="TextBox 8">
            <a:extLst>
              <a:ext uri="{FF2B5EF4-FFF2-40B4-BE49-F238E27FC236}">
                <a16:creationId xmlns:a16="http://schemas.microsoft.com/office/drawing/2014/main" id="{5B8EAE75-6AAC-4CF7-A43E-37B3F7A373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105525"/>
            <a:ext cx="6096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200" dirty="0"/>
              <a:t>Say, are you weary? Are you heavy laden? </a:t>
            </a:r>
          </a:p>
          <a:p>
            <a:pPr eaLnBrk="1" hangingPunct="1"/>
            <a:r>
              <a:rPr lang="en-US" altLang="en-US" sz="1200" dirty="0"/>
              <a:t>Oliver Cooke (1873-1945) </a:t>
            </a:r>
          </a:p>
          <a:p>
            <a:pPr eaLnBrk="1" hangingPunct="1"/>
            <a:r>
              <a:rPr lang="en-US" altLang="en-US" sz="1200" dirty="0"/>
              <a:t>© The General of the Salvation Army </a:t>
            </a:r>
            <a:endParaRPr lang="en-AU" altLang="en-US" sz="12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80</TotalTime>
  <Words>354</Words>
  <Application>Microsoft Office PowerPoint</Application>
  <PresentationFormat>Widescreen</PresentationFormat>
  <Paragraphs>56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Calibri</vt:lpstr>
      <vt:lpstr>Arial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Song 404 – vs 1</dc:title>
  <dc:creator>Perth Fortress</dc:creator>
  <cp:lastModifiedBy>Narelle Wheaton</cp:lastModifiedBy>
  <cp:revision>11</cp:revision>
  <dcterms:created xsi:type="dcterms:W3CDTF">2000-08-31T04:25:25Z</dcterms:created>
  <dcterms:modified xsi:type="dcterms:W3CDTF">2023-06-12T05:07:30Z</dcterms:modified>
</cp:coreProperties>
</file>